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77" r:id="rId17"/>
    <p:sldId id="263" r:id="rId18"/>
    <p:sldId id="274" r:id="rId19"/>
    <p:sldId id="275" r:id="rId20"/>
    <p:sldId id="260" r:id="rId21"/>
    <p:sldId id="264" r:id="rId22"/>
    <p:sldId id="26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22/03/2025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22/03/2025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15</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4" name="TextBox 3">
            <a:extLst>
              <a:ext uri="{FF2B5EF4-FFF2-40B4-BE49-F238E27FC236}">
                <a16:creationId xmlns:a16="http://schemas.microsoft.com/office/drawing/2014/main" id="{B3B00A19-1DA1-1EFC-BC14-9F9CF2B4B3DD}"/>
              </a:ext>
            </a:extLst>
          </p:cNvPr>
          <p:cNvSpPr txBox="1"/>
          <p:nvPr/>
        </p:nvSpPr>
        <p:spPr>
          <a:xfrm>
            <a:off x="8297917" y="1366345"/>
            <a:ext cx="2044262" cy="369332"/>
          </a:xfrm>
          <a:prstGeom prst="rect">
            <a:avLst/>
          </a:prstGeom>
          <a:noFill/>
        </p:spPr>
        <p:txBody>
          <a:bodyPr wrap="square" rtlCol="0">
            <a:spAutoFit/>
          </a:bodyPr>
          <a:lstStyle/>
          <a:p>
            <a:r>
              <a:rPr lang="en-AU" dirty="0"/>
              <a:t>Tomorrow?</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03E6C9-DFC5-83E4-0A5F-C9B6A93FDEB5}"/>
              </a:ext>
            </a:extLst>
          </p:cNvPr>
          <p:cNvSpPr>
            <a:spLocks noGrp="1"/>
          </p:cNvSpPr>
          <p:nvPr>
            <p:ph type="title"/>
          </p:nvPr>
        </p:nvSpPr>
        <p:spPr>
          <a:xfrm>
            <a:off x="838200" y="365125"/>
            <a:ext cx="10515600" cy="1325563"/>
          </a:xfrm>
        </p:spPr>
        <p:txBody>
          <a:bodyPr>
            <a:normAutofit/>
          </a:bodyPr>
          <a:lstStyle/>
          <a:p>
            <a:r>
              <a:rPr lang="en-AU" dirty="0"/>
              <a:t>Day1 complete - video</a:t>
            </a:r>
          </a:p>
        </p:txBody>
      </p:sp>
      <p:sp>
        <p:nvSpPr>
          <p:cNvPr id="3" name="Content Placeholder 2">
            <a:extLst>
              <a:ext uri="{FF2B5EF4-FFF2-40B4-BE49-F238E27FC236}">
                <a16:creationId xmlns:a16="http://schemas.microsoft.com/office/drawing/2014/main" id="{3ADA38CD-4A63-F6EB-B803-D474E8066971}"/>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966FE3FF-9117-BA1D-1601-C57D0D1F965B}"/>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332904357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 follow up</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6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923330"/>
          </a:xfrm>
          <a:prstGeom prst="rect">
            <a:avLst/>
          </a:prstGeom>
          <a:noFill/>
        </p:spPr>
        <p:txBody>
          <a:bodyPr wrap="square" rtlCol="0">
            <a:spAutoFit/>
          </a:bodyPr>
          <a:lstStyle/>
          <a:p>
            <a:r>
              <a:rPr lang="en-AU" dirty="0"/>
              <a:t>Supposing we leave after the video?</a:t>
            </a:r>
          </a:p>
        </p:txBody>
      </p:sp>
    </p:spTree>
    <p:extLst>
      <p:ext uri="{BB962C8B-B14F-4D97-AF65-F5344CB8AC3E}">
        <p14:creationId xmlns:p14="http://schemas.microsoft.com/office/powerpoint/2010/main" val="540888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14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3302</TotalTime>
  <Words>2576</Words>
  <Application>Microsoft Office PowerPoint</Application>
  <PresentationFormat>Widescreen</PresentationFormat>
  <Paragraphs>198</Paragraphs>
  <Slides>22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Day1 complete - video</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10</cp:revision>
  <dcterms:created xsi:type="dcterms:W3CDTF">2024-04-08T07:42:06Z</dcterms:created>
  <dcterms:modified xsi:type="dcterms:W3CDTF">2025-03-22T07:38:33Z</dcterms:modified>
</cp:coreProperties>
</file>

<file path=docProps/thumbnail.jpeg>
</file>